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75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9" autoAdjust="0"/>
    <p:restoredTop sz="88807" autoAdjust="0"/>
  </p:normalViewPr>
  <p:slideViewPr>
    <p:cSldViewPr snapToGrid="0" snapToObjects="1">
      <p:cViewPr varScale="1">
        <p:scale>
          <a:sx n="61" d="100"/>
          <a:sy n="61" d="100"/>
        </p:scale>
        <p:origin x="-8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A904B-4982-3643-8F59-5AD2CA05E942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D815C-F085-4F41-8DBC-8DC4A966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System Tour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Haley’s Comet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Surface of Mars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Asteroid Belt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Saturn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Uranus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Neptune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Neptune’s</a:t>
            </a:r>
            <a:r>
              <a:rPr lang="en-US" baseline="0" smtClean="0"/>
              <a:t> Rings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Kuiper</a:t>
            </a:r>
            <a:r>
              <a:rPr lang="en-US" dirty="0" smtClean="0"/>
              <a:t> Belt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Eagle Nebula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Hole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Milky </a:t>
            </a:r>
            <a:r>
              <a:rPr lang="en-US" smtClean="0"/>
              <a:t>Way Galaxy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Andromeda Galaxy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Shuttle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Moon’s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815C-F085-4F41-8DBC-8DC4A966D7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E690-CEA2-2940-BEA9-D98D2310D681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0AA5E-BA01-BA42-98A1-9305A8D08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video" Target="file://localhost/Users/scalinga/Music/iTunes/iTunes%20Media/Music/Unknown%20Artist/Space%20Projector/01%20Blast%20Off.m4a" TargetMode="External"/><Relationship Id="rId7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01%20Blast%20Off.m4a" TargetMode="External"/><Relationship Id="rId2" Type="http://schemas.openxmlformats.org/officeDocument/2006/relationships/video" Target="file://localhost/Users/scalinga/Music/iTunes/iTunes%20Media/Music/Unknown%20Artist/Space%20Projector/26%20Space%20Music.m4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1.png"/><Relationship Id="rId5" Type="http://schemas.openxmlformats.org/officeDocument/2006/relationships/video" Target="file://localhost/Users/scalinga/Music/iTunes/iTunes%20Media/Music/Unknown%20Artist/Space%20Projector/10%20Halle's%20Commet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10%20Halle's%20Commet.m4a" TargetMode="Externa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2.png"/><Relationship Id="rId5" Type="http://schemas.openxmlformats.org/officeDocument/2006/relationships/video" Target="file://localhost/Users/scalinga/Music/iTunes/iTunes%20Media/Music/Unknown%20Artist/Space%20Projector/11%20Mars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11%20Mars.m4a" TargetMode="Externa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3.png"/><Relationship Id="rId5" Type="http://schemas.openxmlformats.org/officeDocument/2006/relationships/video" Target="file://localhost/Users/scalinga/Music/iTunes/iTunes%20Media/Music/Unknown%20Artist/Space%20Projector/12%20Surface%20of%20Mars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12%20Surface%20of%20Mars.m4a" TargetMode="Externa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4.png"/><Relationship Id="rId5" Type="http://schemas.openxmlformats.org/officeDocument/2006/relationships/video" Target="file://localhost/Users/scalinga/Music/iTunes/iTunes%20Media/Music/Unknown%20Artist/Space%20Projector/13%20Asteriod%20Belt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13%20Asteriod%20Belt.m4a" TargetMode="Externa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5.png"/><Relationship Id="rId5" Type="http://schemas.openxmlformats.org/officeDocument/2006/relationships/video" Target="file://localhost/Users/scalinga/Music/iTunes/iTunes%20Media/Music/Unknown%20Artist/Space%20Projector/14%20Jupiter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14%20Jupiter.m4a" TargetMode="Externa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6.png"/><Relationship Id="rId5" Type="http://schemas.openxmlformats.org/officeDocument/2006/relationships/video" Target="file://localhost/Users/scalinga/Music/iTunes/iTunes%20Media/Music/Unknown%20Artist/Space%20Projector/15%20Saturn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15%20Saturn.m4a" TargetMode="Externa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7.png"/><Relationship Id="rId5" Type="http://schemas.openxmlformats.org/officeDocument/2006/relationships/video" Target="file://localhost/Users/scalinga/Music/iTunes/iTunes%20Media/Music/Unknown%20Artist/Space%20Projector/16%20Uranus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16%20Uranus.m4a" TargetMode="Externa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video" Target="file://localhost/Users/scalinga/Music/iTunes/iTunes%20Media/Music/Unknown%20Artist/Space%20Projector/17%20Neptune.m4a" TargetMode="External"/><Relationship Id="rId1" Type="http://schemas.openxmlformats.org/officeDocument/2006/relationships/video" Target="file://localhost/Applications/Microsoft%20Office%202008/Microsoft%20PowerPoint.app/Contents/MacOS/iTunes/iTunes%20Media/Music/Unknown%20Artist/Space%20Projector/17%20Neptune.m4a" TargetMode="Externa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video" Target="file://localhost/Users/scalinga/Music/iTunes/iTunes%20Media/Music/Unknown%20Artist/Space%20Projector/18%20Neptune's%20Rings.m4a" TargetMode="External"/><Relationship Id="rId1" Type="http://schemas.openxmlformats.org/officeDocument/2006/relationships/video" Target="file://localhost/Applications/Microsoft%20Office%202008/Microsoft%20PowerPoint.app/Contents/MacOS/iTunes/iTunes%20Media/Music/Unknown%20Artist/Space%20Projector/18%20Neptune's%20Rings.m4a" TargetMode="Externa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0.png"/><Relationship Id="rId5" Type="http://schemas.openxmlformats.org/officeDocument/2006/relationships/video" Target="file://localhost/Users/scalinga/Music/iTunes/iTunes%20Media/Music/Unknown%20Artist/Space%20Projector/19%20Pluto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19%20Pluto.m4a" TargetMode="Externa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video" Target="file://localhost/Users/scalinga/Music/iTunes/iTunes%20Media/Music/Unknown%20Artist/Space%20Projector/02%20Earth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02%20Earth.m4a" TargetMode="Externa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video" Target="file://localhost/Users/scalinga/Music/iTunes/iTunes%20Media/Music/Unknown%20Artist/Space%20Projector/20%20Kiper%20Belt.m4a" TargetMode="External"/><Relationship Id="rId1" Type="http://schemas.openxmlformats.org/officeDocument/2006/relationships/video" Target="file://localhost/Applications/Microsoft%20Office%202008/Microsoft%20PowerPoint.app/Contents/MacOS/iTunes/iTunes%20Media/Music/Unknown%20Artist/Space%20Projector/20%20Kiper%20Belt.m4a" TargetMode="Externa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video" Target="file://localhost/Users/scalinga/Music/iTunes/iTunes%20Media/Music/Unknown%20Artist/Space%20Projector/21%20Eagle%20Nebula.m4a" TargetMode="External"/><Relationship Id="rId1" Type="http://schemas.openxmlformats.org/officeDocument/2006/relationships/video" Target="file://localhost/Applications/Microsoft%20Office%202008/Microsoft%20PowerPoint.app/Contents/MacOS/iTunes/iTunes%20Media/Music/Unknown%20Artist/Space%20Projector/21%20Eagle%20Nebula.m4a" TargetMode="Externa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3.png"/><Relationship Id="rId5" Type="http://schemas.openxmlformats.org/officeDocument/2006/relationships/video" Target="file://localhost/Users/scalinga/Music/iTunes/iTunes%20Media/Music/Unknown%20Artist/Space%20Projector/22%20Black%20Hole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22%20Black%20Hole.m4a" TargetMode="Externa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video" Target="file://localhost/Users/scalinga/Music/iTunes/iTunes%20Media/Music/Unknown%20Artist/Space%20Projector/23%20Milky%20Way%20Galaxy.m4a" TargetMode="External"/><Relationship Id="rId1" Type="http://schemas.openxmlformats.org/officeDocument/2006/relationships/video" Target="file://localhost/Applications/Microsoft%20Office%202008/Microsoft%20PowerPoint.app/Contents/MacOS/iTunes/iTunes%20Media/Music/Unknown%20Artist/Space%20Projector/22%20Black%20Hole.m4a" TargetMode="External"/><Relationship Id="rId2" Type="http://schemas.openxmlformats.org/officeDocument/2006/relationships/video" Target="file://localhost/Applications/Microsoft%20Office%202008/Microsoft%20PowerPoint.app/Contents/MacOS/iTunes/iTunes%20Media/Music/Unknown%20Artist/Space%20Projector/23%20Milky%20Way%20Galaxy.m4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video" Target="file://localhost/Users/scalinga/Music/iTunes/iTunes%20Media/Music/Unknown%20Artist/Space%20Projector/24%20Andromeda%20Galaxy.m4a" TargetMode="External"/><Relationship Id="rId1" Type="http://schemas.openxmlformats.org/officeDocument/2006/relationships/video" Target="file://localhost/Applications/Microsoft%20Office%202008/Microsoft%20PowerPoint.app/Contents/MacOS/iTunes/iTunes%20Media/Music/Unknown%20Artist/Space%20Projector/24%20Andromeda%20Galaxy.m4a" TargetMode="Externa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video" Target="file://localhost/Users/scalinga/Music/iTunes/iTunes%20Media/Music/Unknown%20Artist/Space%20Projector/25%20Shuttle%20in%20Orbit.m4a" TargetMode="External"/><Relationship Id="rId1" Type="http://schemas.openxmlformats.org/officeDocument/2006/relationships/video" Target="file://localhost/Applications/Microsoft%20Office%202008/Microsoft%20PowerPoint.app/Contents/MacOS/iTunes/iTunes%20Media/Music/Unknown%20Artist/Space%20Projector/25%20Shuttle%20in%20Orbit.m4a" TargetMode="Externa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video" Target="file://localhost/Users/scalinga/Music/iTunes/iTunes%20Media/Music/Unknown%20Artist/Space%20Projector/03%20Moon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03%20Moon.m4a" TargetMode="Externa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video" Target="file://localhost/Users/scalinga/Music/iTunes/iTunes%20Media/Music/Unknown%20Artist/Space%20Projector/04%20Moon's%20Surface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04%20Moon's%20Surface.m4a" TargetMode="Externa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png"/><Relationship Id="rId5" Type="http://schemas.openxmlformats.org/officeDocument/2006/relationships/video" Target="file://localhost/Users/scalinga/Music/iTunes/iTunes%20Media/Music/Unknown%20Artist/Space%20Projector/05%20Solar%20System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05%20Solar%20System.m4a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png"/><Relationship Id="rId5" Type="http://schemas.openxmlformats.org/officeDocument/2006/relationships/video" Target="file://localhost/Users/scalinga/Music/iTunes/iTunes%20Media/Music/Unknown%20Artist/Space%20Projector/06%20Venus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06%20Venus.m4a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png"/><Relationship Id="rId5" Type="http://schemas.openxmlformats.org/officeDocument/2006/relationships/video" Target="file://localhost/Users/scalinga/Music/iTunes/iTunes%20Media/Music/Unknown%20Artist/Space%20Projector/07%20Mercury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07%20Mercury.m4a" TargetMode="Externa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png"/><Relationship Id="rId5" Type="http://schemas.openxmlformats.org/officeDocument/2006/relationships/video" Target="file://localhost/Users/scalinga/Music/iTunes/iTunes%20Media/Music/Unknown%20Artist/Space%20Projector/08%20Sun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08%20Sun.m4a" TargetMode="Externa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0.png"/><Relationship Id="rId5" Type="http://schemas.openxmlformats.org/officeDocument/2006/relationships/video" Target="file://localhost/Users/scalinga/Music/iTunes/iTunes%20Media/Music/Unknown%20Artist/Space%20Projector/09%20Commet.m4a" TargetMode="External"/><Relationship Id="rId6" Type="http://schemas.openxmlformats.org/officeDocument/2006/relationships/image" Target="../media/image2.png"/><Relationship Id="rId1" Type="http://schemas.openxmlformats.org/officeDocument/2006/relationships/video" Target="file://localhost/Applications/Microsoft%20Office%202008/Microsoft%20PowerPoint.app/Contents/MacOS/iTunes/iTunes%20Media/Music/Unknown%20Artist/Space%20Projector/09%20Commet.m4a" TargetMode="Externa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9294" y="1712790"/>
            <a:ext cx="3664706" cy="320870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TourThrough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Solar System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5138615" cy="6858000"/>
          </a:xfrm>
          <a:prstGeom prst="rect">
            <a:avLst/>
          </a:prstGeom>
        </p:spPr>
      </p:pic>
      <p:pic>
        <p:nvPicPr>
          <p:cNvPr id="6" name="01 Blast Off.m4a">
            <a:hlinkClick r:id="" action="ppaction://media"/>
          </p:cNvPr>
          <p:cNvPicPr/>
          <p:nvPr>
            <a:quickTimeFile r:link="rId6"/>
          </p:nvPr>
        </p:nvPicPr>
        <p:blipFill>
          <a:blip r:embed="rId7"/>
          <a:stretch>
            <a:fillRect/>
          </a:stretch>
        </p:blipFill>
        <p:spPr>
          <a:xfrm>
            <a:off x="7342785" y="5810250"/>
            <a:ext cx="1524000" cy="698500"/>
          </a:xfrm>
          <a:prstGeom prst="rect">
            <a:avLst/>
          </a:prstGeom>
        </p:spPr>
      </p:pic>
      <p:pic>
        <p:nvPicPr>
          <p:cNvPr id="8" name="26 Space Music.m4a">
            <a:hlinkClick r:id="" action="ppaction://media"/>
          </p:cNvPr>
          <p:cNvPicPr/>
          <p:nvPr>
            <a:quickTimeFile r:link="rId2"/>
          </p:nvPr>
        </p:nvPicPr>
        <p:blipFill>
          <a:blip r:embed="rId7"/>
          <a:stretch>
            <a:fillRect/>
          </a:stretch>
        </p:blipFill>
        <p:spPr>
          <a:xfrm>
            <a:off x="3614614" y="67175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89245" cy="6858000"/>
          </a:xfrm>
          <a:prstGeom prst="rect">
            <a:avLst/>
          </a:prstGeom>
        </p:spPr>
      </p:pic>
      <p:pic>
        <p:nvPicPr>
          <p:cNvPr id="7" name="10 Halle's Commet.m4a">
            <a:hlinkClick r:id="" action="ppaction://media"/>
          </p:cNvPr>
          <p:cNvPicPr/>
          <p:nvPr>
            <p:ph idx="1"/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162800" y="5733018"/>
            <a:ext cx="1524000" cy="6985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130" y="0"/>
            <a:ext cx="6821511" cy="6913694"/>
          </a:xfrm>
          <a:prstGeom prst="rect">
            <a:avLst/>
          </a:prstGeom>
        </p:spPr>
      </p:pic>
      <p:pic>
        <p:nvPicPr>
          <p:cNvPr id="6" name="11 Mars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620000" y="5693016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772" y="0"/>
            <a:ext cx="9204772" cy="6858000"/>
          </a:xfrm>
          <a:prstGeom prst="rect">
            <a:avLst/>
          </a:prstGeom>
        </p:spPr>
      </p:pic>
      <p:pic>
        <p:nvPicPr>
          <p:cNvPr id="6" name="12 Surface of Mars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620000" y="5912006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13 Asteriod Belt.m4a">
            <a:hlinkClick r:id="" action="ppaction://media"/>
          </p:cNvPr>
          <p:cNvPicPr/>
          <p:nvPr>
            <p:ph idx="1"/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620000" y="5806014"/>
            <a:ext cx="1524000" cy="6985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36" y="0"/>
            <a:ext cx="7292666" cy="6875942"/>
          </a:xfrm>
          <a:prstGeom prst="rect">
            <a:avLst/>
          </a:prstGeom>
        </p:spPr>
      </p:pic>
      <p:pic>
        <p:nvPicPr>
          <p:cNvPr id="6" name="14 Jupiter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575402" y="5868208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11113"/>
            <a:ext cx="8439827" cy="6830795"/>
          </a:xfrm>
          <a:prstGeom prst="rect">
            <a:avLst/>
          </a:prstGeom>
        </p:spPr>
      </p:pic>
      <p:pic>
        <p:nvPicPr>
          <p:cNvPr id="6" name="15 Saturn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620000" y="5590822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05" y="0"/>
            <a:ext cx="6985391" cy="6922460"/>
          </a:xfrm>
          <a:prstGeom prst="rect">
            <a:avLst/>
          </a:prstGeom>
        </p:spPr>
      </p:pic>
      <p:pic>
        <p:nvPicPr>
          <p:cNvPr id="3" name="16 Uranus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620000" y="5795212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17 Neptune.m4a">
            <a:hlinkClick r:id="" action="ppaction://media"/>
          </p:cNvPr>
          <p:cNvPicPr/>
          <p:nvPr>
            <p:ph idx="1"/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3513931"/>
            <a:ext cx="1524000" cy="698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17 Neptune.m4a">
            <a:hlinkClick r:id="" action="ppaction://media"/>
          </p:cNvPr>
          <p:cNvPicPr/>
          <p:nvPr>
            <a:quickTimeFile r:link="rId6"/>
          </p:nvPr>
        </p:nvPicPr>
        <p:blipFill>
          <a:blip r:embed="rId4"/>
          <a:stretch>
            <a:fillRect/>
          </a:stretch>
        </p:blipFill>
        <p:spPr>
          <a:xfrm>
            <a:off x="7620000" y="5697506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4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18 Neptune's Rings.m4a">
            <a:hlinkClick r:id="" action="ppaction://media"/>
          </p:cNvPr>
          <p:cNvPicPr/>
          <p:nvPr>
            <p:ph idx="1"/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3513931"/>
            <a:ext cx="1524000" cy="698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265760"/>
            <a:ext cx="9144000" cy="7436756"/>
          </a:xfrm>
          <a:prstGeom prst="rect">
            <a:avLst/>
          </a:prstGeom>
        </p:spPr>
      </p:pic>
      <p:pic>
        <p:nvPicPr>
          <p:cNvPr id="7" name="18 Neptune's Rings.m4a">
            <a:hlinkClick r:id="" action="ppaction://media"/>
          </p:cNvPr>
          <p:cNvPicPr/>
          <p:nvPr>
            <a:quickTimeFile r:link="rId6"/>
          </p:nvPr>
        </p:nvPicPr>
        <p:blipFill>
          <a:blip r:embed="rId4"/>
          <a:stretch>
            <a:fillRect/>
          </a:stretch>
        </p:blipFill>
        <p:spPr>
          <a:xfrm>
            <a:off x="6977826" y="5886164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9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9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45" y="0"/>
            <a:ext cx="6903451" cy="6903451"/>
          </a:xfrm>
          <a:prstGeom prst="rect">
            <a:avLst/>
          </a:prstGeom>
        </p:spPr>
      </p:pic>
      <p:pic>
        <p:nvPicPr>
          <p:cNvPr id="3" name="19 Pluto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620000" y="5722215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176"/>
            <a:ext cx="9144000" cy="5449824"/>
          </a:xfrm>
          <a:prstGeom prst="rect">
            <a:avLst/>
          </a:prstGeom>
        </p:spPr>
      </p:pic>
      <p:pic>
        <p:nvPicPr>
          <p:cNvPr id="6" name="02 Earth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371981" y="5488627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0 Kiper Belt.m4a">
            <a:hlinkClick r:id="" action="ppaction://media"/>
          </p:cNvPr>
          <p:cNvPicPr/>
          <p:nvPr>
            <p:ph idx="1"/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3513931"/>
            <a:ext cx="1524000" cy="698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32858" cy="6858001"/>
          </a:xfrm>
          <a:prstGeom prst="rect">
            <a:avLst/>
          </a:prstGeom>
        </p:spPr>
      </p:pic>
      <p:pic>
        <p:nvPicPr>
          <p:cNvPr id="6" name="20 Kiper Belt.m4a">
            <a:hlinkClick r:id="" action="ppaction://media"/>
          </p:cNvPr>
          <p:cNvPicPr/>
          <p:nvPr>
            <a:quickTimeFile r:link="rId6"/>
          </p:nvPr>
        </p:nvPicPr>
        <p:blipFill>
          <a:blip r:embed="rId4"/>
          <a:stretch>
            <a:fillRect/>
          </a:stretch>
        </p:blipFill>
        <p:spPr>
          <a:xfrm>
            <a:off x="7620000" y="6159500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05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0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1 Eagle Nebula.m4a">
            <a:hlinkClick r:id="" action="ppaction://media"/>
          </p:cNvPr>
          <p:cNvPicPr/>
          <p:nvPr>
            <p:ph idx="1"/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3513931"/>
            <a:ext cx="1524000" cy="698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40"/>
            <a:ext cx="9144000" cy="6858640"/>
          </a:xfrm>
          <a:prstGeom prst="rect">
            <a:avLst/>
          </a:prstGeom>
        </p:spPr>
      </p:pic>
      <p:pic>
        <p:nvPicPr>
          <p:cNvPr id="6" name="21 Eagle Nebula.m4a">
            <a:hlinkClick r:id="" action="ppaction://media"/>
          </p:cNvPr>
          <p:cNvPicPr/>
          <p:nvPr>
            <a:quickTimeFile r:link="rId6"/>
          </p:nvPr>
        </p:nvPicPr>
        <p:blipFill>
          <a:blip r:embed="rId4"/>
          <a:stretch>
            <a:fillRect/>
          </a:stretch>
        </p:blipFill>
        <p:spPr>
          <a:xfrm>
            <a:off x="7620000" y="5872697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09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91789"/>
          </a:xfrm>
          <a:prstGeom prst="rect">
            <a:avLst/>
          </a:prstGeom>
        </p:spPr>
      </p:pic>
      <p:pic>
        <p:nvPicPr>
          <p:cNvPr id="5" name="22 Black Hole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620000" y="5809811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2 Black Hole.m4a">
            <a:hlinkClick r:id="" action="ppaction://media"/>
          </p:cNvPr>
          <p:cNvPicPr/>
          <p:nvPr>
            <p:ph idx="1"/>
            <a:quickTime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3513931"/>
            <a:ext cx="1524000" cy="698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1"/>
            <a:ext cx="9144001" cy="6864393"/>
          </a:xfrm>
          <a:prstGeom prst="rect">
            <a:avLst/>
          </a:prstGeom>
        </p:spPr>
      </p:pic>
      <p:pic>
        <p:nvPicPr>
          <p:cNvPr id="6" name="23 Milky Way Galaxy.m4a">
            <a:hlinkClick r:id="" action="ppaction://media"/>
          </p:cNvPr>
          <p:cNvPicPr/>
          <p:nvPr>
            <a:quickTimeFile r:link="rId7"/>
          </p:nvPr>
        </p:nvPicPr>
        <p:blipFill>
          <a:blip r:embed="rId5"/>
          <a:stretch>
            <a:fillRect/>
          </a:stretch>
        </p:blipFill>
        <p:spPr>
          <a:xfrm>
            <a:off x="7162800" y="5814300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35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9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4 Andromeda Galaxy.m4a">
            <a:hlinkClick r:id="" action="ppaction://media"/>
          </p:cNvPr>
          <p:cNvPicPr/>
          <p:nvPr>
            <p:ph idx="1"/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3513931"/>
            <a:ext cx="1524000" cy="698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9108541" cy="6858000"/>
          </a:xfrm>
          <a:prstGeom prst="rect">
            <a:avLst/>
          </a:prstGeom>
        </p:spPr>
      </p:pic>
      <p:pic>
        <p:nvPicPr>
          <p:cNvPr id="6" name="24 Andromeda Galaxy.m4a">
            <a:hlinkClick r:id="" action="ppaction://media"/>
          </p:cNvPr>
          <p:cNvPicPr/>
          <p:nvPr>
            <a:quickTimeFile r:link="rId6"/>
          </p:nvPr>
        </p:nvPicPr>
        <p:blipFill>
          <a:blip r:embed="rId4"/>
          <a:stretch>
            <a:fillRect/>
          </a:stretch>
        </p:blipFill>
        <p:spPr>
          <a:xfrm>
            <a:off x="7162800" y="5668308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59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5 Shuttle in Orbit.m4a">
            <a:hlinkClick r:id="" action="ppaction://media"/>
          </p:cNvPr>
          <p:cNvPicPr/>
          <p:nvPr>
            <p:ph idx="1"/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3513931"/>
            <a:ext cx="1524000" cy="698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244233" cy="6933175"/>
          </a:xfrm>
          <a:prstGeom prst="rect">
            <a:avLst/>
          </a:prstGeom>
        </p:spPr>
      </p:pic>
      <p:pic>
        <p:nvPicPr>
          <p:cNvPr id="6" name="25 Shuttle in Orbit.m4a">
            <a:hlinkClick r:id="" action="ppaction://media"/>
          </p:cNvPr>
          <p:cNvPicPr/>
          <p:nvPr>
            <a:quickTimeFile r:link="rId6"/>
          </p:nvPr>
        </p:nvPicPr>
        <p:blipFill>
          <a:blip r:embed="rId4"/>
          <a:stretch>
            <a:fillRect/>
          </a:stretch>
        </p:blipFill>
        <p:spPr>
          <a:xfrm>
            <a:off x="7620000" y="6159500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5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9304" cy="6858000"/>
          </a:xfrm>
          <a:prstGeom prst="rect">
            <a:avLst/>
          </a:prstGeom>
        </p:spPr>
      </p:pic>
      <p:pic>
        <p:nvPicPr>
          <p:cNvPr id="7" name="03 Moon.m4a">
            <a:hlinkClick r:id="" action="ppaction://media"/>
          </p:cNvPr>
          <p:cNvPicPr/>
          <p:nvPr>
            <p:ph idx="1"/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386580" y="5703819"/>
            <a:ext cx="1524000" cy="6985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04 Moon's Surface.m4a">
            <a:hlinkClick r:id="" action="ppaction://media"/>
          </p:cNvPr>
          <p:cNvPicPr/>
          <p:nvPr>
            <p:ph idx="1"/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6858000" y="5806014"/>
            <a:ext cx="1524000" cy="6985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3999" cy="6864835"/>
          </a:xfrm>
          <a:prstGeom prst="rect">
            <a:avLst/>
          </a:prstGeom>
        </p:spPr>
      </p:pic>
      <p:pic>
        <p:nvPicPr>
          <p:cNvPr id="6" name="05 Solar System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619999" y="5693017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497" y="50800"/>
            <a:ext cx="6350000" cy="6807200"/>
          </a:xfrm>
          <a:prstGeom prst="rect">
            <a:avLst/>
          </a:prstGeom>
        </p:spPr>
      </p:pic>
      <p:pic>
        <p:nvPicPr>
          <p:cNvPr id="4" name="06 Venus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620000" y="5634620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35" y="-17168"/>
            <a:ext cx="6875168" cy="6875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07 Mercury.m4a">
            <a:hlinkClick r:id="" action="ppaction://media"/>
          </p:cNvPr>
          <p:cNvPicPr/>
          <p:nvPr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620000" y="5795211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89245" cy="6858001"/>
          </a:xfrm>
          <a:prstGeom prst="rect">
            <a:avLst/>
          </a:prstGeom>
        </p:spPr>
      </p:pic>
      <p:pic>
        <p:nvPicPr>
          <p:cNvPr id="7" name="08 Sun.m4a">
            <a:hlinkClick r:id="" action="ppaction://media"/>
          </p:cNvPr>
          <p:cNvPicPr/>
          <p:nvPr>
            <p:ph idx="1"/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162800" y="5630823"/>
            <a:ext cx="1524000" cy="6985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09 Commet.m4a">
            <a:hlinkClick r:id="" action="ppaction://media"/>
          </p:cNvPr>
          <p:cNvPicPr/>
          <p:nvPr>
            <p:ph idx="1"/>
            <a:quickTimeFile r:link="rId5"/>
          </p:nvPr>
        </p:nvPicPr>
        <p:blipFill>
          <a:blip r:embed="rId6"/>
          <a:stretch>
            <a:fillRect/>
          </a:stretch>
        </p:blipFill>
        <p:spPr>
          <a:xfrm>
            <a:off x="7357383" y="5747617"/>
            <a:ext cx="1524000" cy="6985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70</Words>
  <Application>Microsoft Macintosh PowerPoint</Application>
  <PresentationFormat>On-screen Show (4:3)</PresentationFormat>
  <Paragraphs>51</Paragraphs>
  <Slides>25</Slides>
  <Notes>25</Notes>
  <HiddenSlides>0</HiddenSlides>
  <MMClips>33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TourThrough the Solar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Through the Solar System</dc:title>
  <dc:creator>ladmin</dc:creator>
  <cp:lastModifiedBy>ladmin</cp:lastModifiedBy>
  <cp:revision>76</cp:revision>
  <dcterms:created xsi:type="dcterms:W3CDTF">2013-01-28T20:35:24Z</dcterms:created>
  <dcterms:modified xsi:type="dcterms:W3CDTF">2013-01-28T21:39:01Z</dcterms:modified>
</cp:coreProperties>
</file>